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3" r:id="rId17"/>
    <p:sldId id="274" r:id="rId18"/>
    <p:sldId id="275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DD1CDC06-E065-44C4-A2ED-EAAE00116B67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  <p14:section name="Раздел без заголовка" id="{11F6C6C5-D2CD-4349-AC1E-E14A57B82F4C}">
          <p14:sldIdLst>
            <p14:sldId id="269"/>
            <p14:sldId id="270"/>
            <p14:sldId id="271"/>
            <p14:sldId id="273"/>
            <p14:sldId id="274"/>
            <p14:sldId id="275"/>
            <p14:sldId id="272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7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3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80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890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0233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8247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36078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647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322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0629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9187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523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2491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048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195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656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630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8270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F5492-D162-4CDA-BB41-6B071C3D6552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1B6B9E0-31D9-47AD-BB25-21A30FDCBF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6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78563"/>
            <a:ext cx="7766936" cy="5640225"/>
          </a:xfrm>
        </p:spPr>
        <p:txBody>
          <a:bodyPr/>
          <a:lstStyle/>
          <a:p>
            <a:pPr algn="ctr"/>
            <a:r>
              <a:rPr lang="ru-RU" smtClean="0"/>
              <a:t>Использование </a:t>
            </a:r>
            <a:r>
              <a:rPr lang="ru-RU" dirty="0" smtClean="0"/>
              <a:t>дидактических </a:t>
            </a:r>
            <a:r>
              <a:rPr lang="ru-RU" dirty="0" smtClean="0"/>
              <a:t>игр в коррекции речевого развития дошкольников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/>
              <a:t>Подготовили: учитель-логопед: </a:t>
            </a:r>
            <a:r>
              <a:rPr lang="ru-RU" sz="1600" dirty="0" err="1" smtClean="0"/>
              <a:t>Гарифжанова</a:t>
            </a:r>
            <a:r>
              <a:rPr lang="ru-RU" sz="1600" dirty="0" smtClean="0"/>
              <a:t> Г. И. -1кв.категории</a:t>
            </a:r>
            <a:br>
              <a:rPr lang="ru-RU" sz="1600" dirty="0" smtClean="0"/>
            </a:br>
            <a:r>
              <a:rPr lang="ru-RU" sz="1600" dirty="0" smtClean="0"/>
              <a:t>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8695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66783" y="1525714"/>
            <a:ext cx="5445305" cy="41610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1738" y="883579"/>
            <a:ext cx="5178177" cy="543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8793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0157" y="780836"/>
            <a:ext cx="7376845" cy="4911047"/>
          </a:xfrm>
        </p:spPr>
      </p:pic>
    </p:spTree>
    <p:extLst>
      <p:ext uri="{BB962C8B-B14F-4D97-AF65-F5344CB8AC3E}">
        <p14:creationId xmlns:p14="http://schemas.microsoft.com/office/powerpoint/2010/main" xmlns="" val="1086324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11659"/>
            <a:ext cx="8596668" cy="52297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Игры на развитие грамматического строя речи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49965" y="2407777"/>
            <a:ext cx="5063382" cy="38370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919642" y="2412747"/>
            <a:ext cx="5407566" cy="417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6647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tx1"/>
                </a:solidFill>
              </a:rPr>
              <a:t>Употребление существительных с уменьшительно-ласкательными суффиксами.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«Что ты видишь?»</a:t>
            </a:r>
            <a:endParaRPr lang="ru-RU" sz="2700" dirty="0"/>
          </a:p>
        </p:txBody>
      </p:sp>
      <p:pic>
        <p:nvPicPr>
          <p:cNvPr id="4" name="Picture 2" descr="N:\флешка логопеда\фото\20151105_1101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2472012"/>
            <a:ext cx="3347735" cy="325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N:\флешка логопеда\фото\20151105_1101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009" y="2050991"/>
            <a:ext cx="4444383" cy="445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:\флешка логопеда\фото\20151105_110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2755" y="2137038"/>
            <a:ext cx="4597638" cy="428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6806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Употребление существительных с уменьшительно-ласкательными суффиксами.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«Что ты видишь?»</a:t>
            </a:r>
            <a:endParaRPr lang="ru-RU" sz="2400" dirty="0"/>
          </a:p>
        </p:txBody>
      </p:sp>
      <p:pic>
        <p:nvPicPr>
          <p:cNvPr id="4" name="Picture 2" descr="N:\флешка логопеда\фото\20151105_1103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744" y="2042445"/>
            <a:ext cx="4742915" cy="43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N:\флешка логопеда\фото\20151105_1108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2037" y="2042445"/>
            <a:ext cx="5306939" cy="430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7824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Употребление относительных прилагательных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«Какая бывает посуда?»  «Какой бывает дом?»</a:t>
            </a:r>
            <a:endParaRPr lang="ru-RU" sz="2800" dirty="0"/>
          </a:p>
        </p:txBody>
      </p:sp>
      <p:pic>
        <p:nvPicPr>
          <p:cNvPr id="4" name="Picture 3" descr="N:\флешка логопеда\фото\20151105_111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5" y="1837346"/>
            <a:ext cx="4911615" cy="403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N:\флешка логопеда\фото\20151105_110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9865" y="1837346"/>
            <a:ext cx="4896741" cy="40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4425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Игры на развитие грамматического строя речи.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Употребление существительных родительного падежа, множественного числа.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«Много чего?»</a:t>
            </a:r>
            <a:endParaRPr lang="ru-RU" sz="2000" dirty="0"/>
          </a:p>
        </p:txBody>
      </p:sp>
      <p:pic>
        <p:nvPicPr>
          <p:cNvPr id="4" name="Picture 6" descr="N:\флешка логопеда\фото\20151105_1055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378" y="2033899"/>
            <a:ext cx="4879649" cy="397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N:\флешка логопеда\фото\20151105_1022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2036" y="2033900"/>
            <a:ext cx="4930925" cy="397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0422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Согласование количественных числительных с существительными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«Посчитай 1,2…5»</a:t>
            </a:r>
            <a:endParaRPr lang="ru-RU" sz="2400" dirty="0"/>
          </a:p>
        </p:txBody>
      </p:sp>
      <p:pic>
        <p:nvPicPr>
          <p:cNvPr id="4" name="Picture 2" descr="N:\флешка логопеда\фото\20151105_110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5" y="2119358"/>
            <a:ext cx="4962889" cy="404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N:\флешка логопеда\фото\20151105_1057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7136" y="2119357"/>
            <a:ext cx="5341122" cy="404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7212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«Угадай, кто спрятался за горой?»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«Назови животных по контуру»</a:t>
            </a:r>
            <a:endParaRPr lang="ru-RU" sz="2800" dirty="0"/>
          </a:p>
        </p:txBody>
      </p:sp>
      <p:pic>
        <p:nvPicPr>
          <p:cNvPr id="4" name="Picture 2" descr="N:\флешка логопеда\фото\20151105_1057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285" y="2299523"/>
            <a:ext cx="4683095" cy="401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N:\флешка логопеда\фото\20151105_1057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0026" y="2299523"/>
            <a:ext cx="5059110" cy="401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1862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Таким образом, использование дидактических игр в работе педагога, способствуют и развитию речевой активности детей, и повышению результативности коррекционной работы. Необходимо помнить, что развитие в ходе игровой деятельности речи дошкольников - попытка учить детей светло, радостно и без принуждения.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514064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73825"/>
            <a:ext cx="8596668" cy="5567537"/>
          </a:xfrm>
        </p:spPr>
        <p:txBody>
          <a:bodyPr/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Актуальной </a:t>
            </a:r>
            <a:r>
              <a:rPr lang="ru-RU" dirty="0"/>
              <a:t>задачей дошкольного образования является подготовка детей к обучению в школе, всестороннее психическое и интеллектуальное развитие. Для дошкольников, имеющих задержку речевого развития, создаются специальные группы, пункты основной задачей которых является коррекция речевых дефектов. Для решения данной задачи в дошкольных учреждениях осуществляется реализация специальных программ. Среди методов коррекции речевых нарушений дошкольников с положительной стороны в плане эффективности зарекомендовали себя методы игровой терапии. Именно в ходе игры выстраивается система взаимоотношений дошкольника с внешним миром, развиваются психические функции, среди которых речь занимает основное место. Использование в коррекционной работе с детьми игровых технологий способствует </a:t>
            </a:r>
            <a:r>
              <a:rPr lang="ru-RU" dirty="0" smtClean="0"/>
              <a:t>предупреждению </a:t>
            </a:r>
            <a:r>
              <a:rPr lang="ru-RU" dirty="0"/>
              <a:t>или вытеснению или фиксированию ребенка на своем </a:t>
            </a:r>
            <a:r>
              <a:rPr lang="ru-RU" dirty="0" smtClean="0"/>
              <a:t>дефекте. </a:t>
            </a:r>
            <a:r>
              <a:rPr lang="ru-RU" dirty="0"/>
              <a:t>Ребенок, свободно выражая свои мысли и чувства, развивает в игре речевые навыки. </a:t>
            </a:r>
          </a:p>
        </p:txBody>
      </p:sp>
    </p:spTree>
    <p:extLst>
      <p:ext uri="{BB962C8B-B14F-4D97-AF65-F5344CB8AC3E}">
        <p14:creationId xmlns:p14="http://schemas.microsoft.com/office/powerpoint/2010/main" xmlns="" val="2327104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21229"/>
            <a:ext cx="8596668" cy="452013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Игра дошкольников:</a:t>
            </a:r>
          </a:p>
          <a:p>
            <a:r>
              <a:rPr lang="ru-RU" sz="2400" b="1" dirty="0"/>
              <a:t>- побуждает детей к общению друг с другом;</a:t>
            </a:r>
          </a:p>
          <a:p>
            <a:r>
              <a:rPr lang="ru-RU" sz="2400" b="1" dirty="0"/>
              <a:t>- способствует закреплению навыков пользования инициативной речью;</a:t>
            </a:r>
          </a:p>
          <a:p>
            <a:r>
              <a:rPr lang="ru-RU" sz="2400" b="1" dirty="0"/>
              <a:t>- способствует совершенствованию разговорной речи;</a:t>
            </a:r>
          </a:p>
          <a:p>
            <a:r>
              <a:rPr lang="ru-RU" sz="2400" b="1" dirty="0"/>
              <a:t>- способствует обогащению словаря;</a:t>
            </a:r>
          </a:p>
          <a:p>
            <a:r>
              <a:rPr lang="ru-RU" sz="2400" b="1" dirty="0"/>
              <a:t>- оказывает влияние на формирование грамматического строя языка</a:t>
            </a:r>
          </a:p>
        </p:txBody>
      </p:sp>
    </p:spTree>
    <p:extLst>
      <p:ext uri="{BB962C8B-B14F-4D97-AF65-F5344CB8AC3E}">
        <p14:creationId xmlns:p14="http://schemas.microsoft.com/office/powerpoint/2010/main" xmlns="" val="52539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05099"/>
            <a:ext cx="8596668" cy="473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Дидактическая игра — одна из форм обучаемого воздействия педагогов на ребенка. В то же время игра — основной вид деятельности детей. Таким образом, игра реализует обучающую (которую преследует педагог) и игровую (ради которой действует ребенок) цели. Важно, чтобы эти две цели дополняли друг друга и обеспечивали усвоение программного материала. Дидактическая игра является ценным средством воспитания умственной активности, она активизирует психические процессы, вызывает у дошкольников живой интерес к процессу познания. Игра помогает сделать любой учебный материал увлекательным, вызывает у детей глубокое удовлетворение, стимулирует работоспособность, облегчает процесс усвоения знаний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73090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21971"/>
            <a:ext cx="8596668" cy="4819391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Дидактические игры </a:t>
            </a:r>
            <a:r>
              <a:rPr lang="ru-RU" sz="2000" dirty="0">
                <a:solidFill>
                  <a:schemeClr val="tx1"/>
                </a:solidFill>
              </a:rPr>
              <a:t>закрепляют и уточняют словарь, изменения и образование слов, упражняют в составлении связных высказываний, развивают объяснительную речь. Словесные дидактические игры помогают развитию как видовых, так и родовых понятий, освоению слов в их обобщённых значениях. В этих играх ребенок попадает в ситуации, когда он вынужден использовать приобретенные речевые знания и словарь в новых условиях. Они проявляются в словах и действиях играющих. </a:t>
            </a:r>
          </a:p>
          <a:p>
            <a:pPr>
              <a:buFont typeface="Wingdings 2" pitchFamily="18" charset="2"/>
              <a:buNone/>
              <a:defRPr/>
            </a:pPr>
            <a:endParaRPr lang="ru-RU" sz="2000" dirty="0">
              <a:solidFill>
                <a:schemeClr val="tx1"/>
              </a:solidFill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Дидактические </a:t>
            </a:r>
            <a:r>
              <a:rPr lang="ru-RU" sz="2000" b="1" dirty="0">
                <a:solidFill>
                  <a:schemeClr val="tx1"/>
                </a:solidFill>
              </a:rPr>
              <a:t>игры </a:t>
            </a:r>
            <a:r>
              <a:rPr lang="ru-RU" sz="2000" dirty="0">
                <a:solidFill>
                  <a:schemeClr val="tx1"/>
                </a:solidFill>
              </a:rPr>
              <a:t>– эффективное средство закрепления лексико-грамматических навыков, так как благодаря эмоциональности проведения и заинтересованности детей они дают возможность много раз упражнять ребенка в повторении нужных словоформ.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338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90205"/>
            <a:ext cx="8596668" cy="545115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В современной дефектологии дидактическая игра создается педагогом специально в обучающих целях, когда обучение протекает на основе игровой и дидактической задачи. В дидактической игре ребенок не только получает новые знания, но также обобщает и закрепляет их. Дидактическая игра выступает одновременно как вид игровой деятельности и форма организации взаимодействия логопеда с ребенком. В этом и состоит ее </a:t>
            </a:r>
            <a:r>
              <a:rPr lang="ru-RU" sz="2400" dirty="0" smtClean="0"/>
              <a:t>своеобразие.</a:t>
            </a:r>
            <a:endParaRPr lang="ru-RU" sz="2400" dirty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1463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40823"/>
            <a:ext cx="8596668" cy="570054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своей совместной коррекционной работе воспитателя и логопеда мы эффективно используем следующие игры и пособия.</a:t>
            </a:r>
          </a:p>
          <a:p>
            <a:pPr marL="0" indent="0">
              <a:buNone/>
            </a:pPr>
            <a:r>
              <a:rPr lang="ru-RU" dirty="0" smtClean="0"/>
              <a:t>На развитие и обогащение словаря.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6625" y="2244437"/>
            <a:ext cx="5237017" cy="39901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699347" y="2283345"/>
            <a:ext cx="5237015" cy="391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7690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65019"/>
            <a:ext cx="8596668" cy="537634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Игры на обогащение словаря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286" y="1965533"/>
            <a:ext cx="4986860" cy="4400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404" y="2049488"/>
            <a:ext cx="5029200" cy="431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249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104" y="1076770"/>
            <a:ext cx="5418032" cy="4153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285432" y="611024"/>
            <a:ext cx="4324172" cy="525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96857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550</Words>
  <Application>Microsoft Office PowerPoint</Application>
  <PresentationFormat>Произвольный</PresentationFormat>
  <Paragraphs>25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Использование дидактических игр в коррекции речевого развития дошкольников  Подготовили: учитель-логопед: Гарифжанова Г. И. -1кв.категории     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Употребление существительных с уменьшительно-ласкательными суффиксами. «Что ты видишь?»</vt:lpstr>
      <vt:lpstr>Употребление существительных с уменьшительно-ласкательными суффиксами. «Что ты видишь?»</vt:lpstr>
      <vt:lpstr>Употребление относительных прилагательных «Какая бывает посуда?»  «Какой бывает дом?»</vt:lpstr>
      <vt:lpstr>Игры на развитие грамматического строя речи. Употребление существительных родительного падежа, множественного числа. «Много чего?»</vt:lpstr>
      <vt:lpstr>Согласование количественных числительных с существительными «Посчитай 1,2…5»</vt:lpstr>
      <vt:lpstr>«Угадай, кто спрятался за горой?» «Назови животных по контуру»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Использоввание дидиктических игр в коррекции речевого развитиядошкольников</dc:title>
  <dc:creator>Фарид</dc:creator>
  <cp:lastModifiedBy>user</cp:lastModifiedBy>
  <cp:revision>11</cp:revision>
  <dcterms:created xsi:type="dcterms:W3CDTF">2017-05-01T04:57:15Z</dcterms:created>
  <dcterms:modified xsi:type="dcterms:W3CDTF">2020-11-30T09:31:01Z</dcterms:modified>
</cp:coreProperties>
</file>